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5" r:id="rId3"/>
    <p:sldId id="257" r:id="rId4"/>
    <p:sldId id="259" r:id="rId5"/>
    <p:sldId id="260" r:id="rId6"/>
    <p:sldId id="262" r:id="rId7"/>
    <p:sldId id="35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0AEA9-9D43-4DBD-A752-0A2E3DC34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EBC982-ED71-4449-A45A-CC8FCB59C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5556BE-D801-49E9-9EA6-84A8BEF3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94390-EE57-425A-92B4-C64166AD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75791-BEB4-4593-9E7D-74BFFE17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8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3CA92-F501-485A-9B40-1BB429E7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09B27-C70C-408E-BD15-339DFF48A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51D16-5B47-40E2-864D-33E9000A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0A9C1-AF63-4DE2-8DAE-754C4D51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48A4E-C5FE-44A4-92EF-6B29DC6B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3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3925C-4134-42BB-B831-8FB03AB7B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F96A7E-A5CC-4204-B75B-7BB879553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29C27-CA12-4A80-A131-26B38389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A2294-DB2F-4BD6-91FA-EF0E9391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9A8C5-591E-4AB9-B125-6B89ABBA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5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F7C72-C0C6-45E4-8D33-50CDD57D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CF3685-5EAB-42BA-9C49-7B762A7E6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ED287D-1A8E-46D9-90DD-35EE099B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375CE-F6AB-4A9F-B36B-DE2122CB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F1473-C491-44AE-8E3C-DFC887CC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5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1E38E-415D-487A-A53D-AD807247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FA4A-C301-4F56-BE51-96F526CD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6DD7B-76F0-44A0-BA0F-4830819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03DC6-86B6-4BF8-847D-FBCBD553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8EB2C-67D3-445D-818B-798C6407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6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D1898-F035-432D-BF0E-7A7E7A7A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65E15D-CD28-42F6-B849-1980DA749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D356D7-4C03-4CBA-ABF1-0C6D274EF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A686F-B3F9-4B40-BEBA-FC4095AB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CC4D33-3E9A-4B72-BE58-76344248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C92556-ABE0-4E1E-93A9-586392D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4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18465-4FFB-46D1-A48E-CFD93E71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F207B-3278-4DB2-B0F7-46CD1D372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983A18-6D3B-483B-9705-EDC61D2C5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8A0789-D827-4275-93C0-038977C27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909F4-B291-42D4-B81A-CA1D1C399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0B2239-8D2B-439C-BA91-E5BE1C3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3426B2-86C8-4985-88BD-77DD17D0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E93EDF-FE76-493F-9C0B-E0B091BD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D0E2A-B52C-4938-A190-60A95ABC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0883DB-9CFE-4BC3-B462-8D193701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05AA23-B830-4CF9-B91C-CB16FA58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D01E40-EB4D-45B5-9F2B-8C207801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A0BBA7-DCD1-494E-8D48-24B02467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E2822B-2465-475D-9CB0-48FD1417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6438AC-A3D4-4E40-830B-2A399A74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1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22D22-C309-449C-90C2-0C4AE73B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C19CF6-5BB9-4C64-AD7E-B80B1DBE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0FD4E8-8A71-4269-B8FD-F6E863996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7D461-7142-4B37-BD2C-05BA33D8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EE8D5-9425-4609-91BC-04E9F676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E608F0-3C68-48EC-A579-D30E90D4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8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7FD79-475F-4A3E-9321-806C8CE6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B5FE0C-90FD-4077-B8B2-D21BDA163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326AD7-DD14-4046-AE3A-79DED7F1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8B62F1-0578-4587-93CD-96045987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4AD8B-BA7D-49F1-B4A5-2ECFB880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E3A758-FD8E-48FD-8C18-9A7A6001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5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5BF91-2015-461A-AEA8-11C03176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578B61-73A8-4D1C-9F71-08D1BAB07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76B6B-3C23-473A-B466-FF1CE8FE5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F77B2-286A-44CB-8B96-9A1232839DF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6012D-7C45-4CC4-9116-A2819CFDB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4EA35E-BED4-4AB4-9CE2-048A40273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8DBDB-81A4-4E9C-95A1-C1399307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3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EA47F-A788-4F26-9FCE-B38E1778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52" y="4560483"/>
            <a:ext cx="10090264" cy="2438833"/>
          </a:xfrm>
        </p:spPr>
        <p:txBody>
          <a:bodyPr>
            <a:normAutofit/>
          </a:bodyPr>
          <a:lstStyle/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СПИДа и ВИЧ в нашем обществе до сих пор сильно табуирована, хотя впервые человечество столкнулось с ним уже более 50 лет назад и за это время лечение и диагностика продвинулись далеко вперед.</a:t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 порождает стыд, а стыд - желание вытеснить неприятную тему и никогда о ней не вспоминать. Но именно из-за недостаточной информированности зачастую происходят новые заражения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7 фактов о ВИЧ и СПИД о которых важно помнить">
            <a:extLst>
              <a:ext uri="{FF2B5EF4-FFF2-40B4-BE49-F238E27FC236}">
                <a16:creationId xmlns:a16="http://schemas.microsoft.com/office/drawing/2014/main" id="{24001233-1E99-400F-8FB9-A90E5E3C0E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4691"/>
            <a:ext cx="11488189" cy="4435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33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777FE-6312-4789-BE8A-2D901541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9492"/>
            <a:ext cx="9271942" cy="11672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передачи инфекции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C4D04E5-AB4A-4E88-AEAD-D781B119F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7" y="1196752"/>
            <a:ext cx="1169600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8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22BF7-9E97-415D-947B-CAF788A8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78" y="-116377"/>
            <a:ext cx="10323021" cy="13300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 не передается</a:t>
            </a:r>
          </a:p>
        </p:txBody>
      </p:sp>
      <p:pic>
        <p:nvPicPr>
          <p:cNvPr id="3" name="Рисунок 2" descr="7 фактов о ВИЧ и СПИД о которых важно помнить">
            <a:extLst>
              <a:ext uri="{FF2B5EF4-FFF2-40B4-BE49-F238E27FC236}">
                <a16:creationId xmlns:a16="http://schemas.microsoft.com/office/drawing/2014/main" id="{36602BF9-8A6A-410F-86B1-5A7CBA1C81F7}"/>
              </a:ext>
            </a:extLst>
          </p:cNvPr>
          <p:cNvPicPr/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1080654"/>
            <a:ext cx="11238807" cy="5345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50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фактов о ВИЧ и СПИД о которых важно помнить">
            <a:extLst>
              <a:ext uri="{FF2B5EF4-FFF2-40B4-BE49-F238E27FC236}">
                <a16:creationId xmlns:a16="http://schemas.microsoft.com/office/drawing/2014/main" id="{F80D86F0-3C65-4A02-AE4A-D958E1BFA196}"/>
              </a:ext>
            </a:extLst>
          </p:cNvPr>
          <p:cNvPicPr/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274320"/>
            <a:ext cx="11006051" cy="5985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4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фактов о ВИЧ и СПИД о которых важно помнить">
            <a:extLst>
              <a:ext uri="{FF2B5EF4-FFF2-40B4-BE49-F238E27FC236}">
                <a16:creationId xmlns:a16="http://schemas.microsoft.com/office/drawing/2014/main" id="{660D6DF1-BE0F-45F2-B4AB-8172A74EC244}"/>
              </a:ext>
            </a:extLst>
          </p:cNvPr>
          <p:cNvPicPr/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" y="311727"/>
            <a:ext cx="10615353" cy="623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33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4C45CE-5843-4D1B-B7B5-7AB9AF4D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68" y="5153891"/>
            <a:ext cx="8803178" cy="222789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сегодня мы считаем очень важным напомнить вам об основных фактах о ВИЧ и замотивировать лучше изучить этот вирус и как он работает.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7 фактов о ВИЧ и СПИД о которых важно помнить">
            <a:extLst>
              <a:ext uri="{FF2B5EF4-FFF2-40B4-BE49-F238E27FC236}">
                <a16:creationId xmlns:a16="http://schemas.microsoft.com/office/drawing/2014/main" id="{8D93032B-EECF-4428-AF15-6E7E7BC438C6}"/>
              </a:ext>
            </a:extLst>
          </p:cNvPr>
          <p:cNvPicPr/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157942"/>
            <a:ext cx="10956175" cy="533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01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9442C-74CB-423B-839D-A4BA29C4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-141316"/>
            <a:ext cx="10407536" cy="299258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Лучший способ борьбы со стыдом – информированность о путях источниках заражения,   профилактике, лечении заболевания.</a:t>
            </a:r>
            <a:b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Узнать свой статус  можно пройдя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ВИЧ-инфекцию  анонимно и бесплатно в любом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лечебно-профилактическом учреждении, в центрах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и борьбе со СПИД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2AB4C8-39E0-4F84-95EF-798C8B6D3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2651760"/>
            <a:ext cx="7456517" cy="355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5A4A5B-DF48-4E72-82DC-E970B478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3" y="789710"/>
            <a:ext cx="3192088" cy="15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17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143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Тема СПИДа и ВИЧ в нашем обществе до сих пор сильно табуирована, хотя впервые человечество столкнулось с ним уже более 50 лет назад и за это время лечение и диагностика продвинулись далеко вперед. Страх порождает стыд, а стыд - желание вытеснить неприятную тему и никогда о ней не вспоминать. Но именно из-за недостаточной информированности зачастую происходят новые заражения</vt:lpstr>
      <vt:lpstr>Способы передачи инфекции</vt:lpstr>
      <vt:lpstr>Вич не передается</vt:lpstr>
      <vt:lpstr>Презентация PowerPoint</vt:lpstr>
      <vt:lpstr>Презентация PowerPoint</vt:lpstr>
      <vt:lpstr>Поэтому сегодня мы считаем очень важным напомнить вам об основных фактах о ВИЧ и замотивировать лучше изучить этот вирус и как он работает. </vt:lpstr>
      <vt:lpstr>Лучший способ борьбы со стыдом – информированность о путях источниках заражения,   профилактике, лечении заболевания.    Узнать свой статус  можно пройдя обследование на ВИЧ-инфекцию  анонимно и бесплатно в любом  лечебно-профилактическом учреждении, в центрах  по профилактике и борьбе со СПИД.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605k</dc:creator>
  <cp:lastModifiedBy>605k</cp:lastModifiedBy>
  <cp:revision>23</cp:revision>
  <cp:lastPrinted>2023-02-27T08:18:32Z</cp:lastPrinted>
  <dcterms:created xsi:type="dcterms:W3CDTF">2023-02-27T07:51:34Z</dcterms:created>
  <dcterms:modified xsi:type="dcterms:W3CDTF">2023-03-02T00:27:15Z</dcterms:modified>
</cp:coreProperties>
</file>